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90" d="100"/>
          <a:sy n="90" d="100"/>
        </p:scale>
        <p:origin x="-816" y="-102"/>
      </p:cViewPr>
      <p:guideLst>
        <p:guide orient="horz" pos="540"/>
        <p:guide orient="horz" pos="1620"/>
        <p:guide orient="horz" pos="66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xmlns="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xmlns="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xmlns="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xmlns="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xmlns="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xmlns="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xmlns="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xmlns="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xmlns="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xmlns="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err="1" smtClean="0">
                <a:solidFill>
                  <a:schemeClr val="bg1"/>
                </a:solidFill>
              </a:rPr>
              <a:t>Name:HARNIKA</a:t>
            </a:r>
            <a:r>
              <a:rPr lang="en-US" sz="1100" dirty="0" smtClean="0">
                <a:solidFill>
                  <a:schemeClr val="bg1"/>
                </a:solidFill>
              </a:rPr>
              <a:t> M</a:t>
            </a:r>
            <a:endParaRPr lang="en-US" sz="1100" dirty="0" smtClean="0">
              <a:solidFill>
                <a:schemeClr val="bg1"/>
              </a:solidFill>
            </a:endParaRPr>
          </a:p>
          <a:p>
            <a:pPr>
              <a:spcAft>
                <a:spcPts val="200"/>
              </a:spcAft>
            </a:pPr>
            <a:r>
              <a:rPr lang="en-US" sz="1100" b="0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US" sz="1100" b="0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1100" smtClean="0">
                <a:solidFill>
                  <a:schemeClr val="bg1"/>
                </a:solidFill>
              </a:rPr>
              <a:t>au922221104017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</a:t>
            </a:r>
            <a:r>
              <a:rPr lang="en-US" sz="1100" dirty="0" err="1">
                <a:solidFill>
                  <a:schemeClr val="bg1"/>
                </a:solidFill>
              </a:rPr>
              <a:t>Kammavar</a:t>
            </a:r>
            <a:r>
              <a:rPr lang="en-US" sz="1100" dirty="0">
                <a:solidFill>
                  <a:schemeClr val="bg1"/>
                </a:solidFill>
              </a:rPr>
              <a:t>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:a16="http://schemas.microsoft.com/office/drawing/2014/main" xmlns="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xmlns="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Grayscaling</a:t>
            </a:r>
            <a:r>
              <a:rPr lang="en-US" dirty="0">
                <a:latin typeface="+mn-lt"/>
              </a:rPr>
              <a:t> 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:p14="http://schemas.microsoft.com/office/powerpoint/2010/main" xmlns="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:a16="http://schemas.microsoft.com/office/drawing/2014/main" xmlns="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xmlns="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xmlns="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err="1"/>
              <a:t>Conclution</a:t>
            </a:r>
            <a:endParaRPr lang="en-US" dirty="0" err="1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xmlns="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xmlns="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xmlns="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xmlns="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/>
          </a:p>
          <a:p>
            <a:pPr>
              <a:spcAft>
                <a:spcPts val="800"/>
              </a:spcAf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xmlns="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:a16="http://schemas.microsoft.com/office/drawing/2014/main" xmlns="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:a16="http://schemas.microsoft.com/office/drawing/2014/main" xmlns="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:a16="http://schemas.microsoft.com/office/drawing/2014/main" xmlns="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:p14="http://schemas.microsoft.com/office/powerpoint/2010/main" xmlns="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xmlns="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509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Slide 1</vt:lpstr>
      <vt:lpstr>Course 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Windows User</cp:lastModifiedBy>
  <cp:revision>379</cp:revision>
  <dcterms:modified xsi:type="dcterms:W3CDTF">2024-04-11T15:27:33Z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